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8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981996B-800F-429D-B881-DE8C8FA80B51}" type="datetimeFigureOut">
              <a:rPr lang="en-US"/>
              <a:pPr>
                <a:defRPr/>
              </a:pPr>
              <a:t>8/9/2011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F660829-9462-408E-99BB-125764747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Bob Stewart’s Flights: 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From 6 June 1944 (talk about a day to have your first flight) to 30 September 1944</a:t>
            </a:r>
          </a:p>
          <a:p>
            <a:pPr>
              <a:spcBef>
                <a:spcPct val="0"/>
              </a:spcBef>
            </a:pPr>
            <a:r>
              <a:rPr lang="en-US" smtClean="0"/>
              <a:t> </a:t>
            </a:r>
          </a:p>
          <a:p>
            <a:pPr>
              <a:spcBef>
                <a:spcPct val="0"/>
              </a:spcBef>
            </a:pPr>
            <a:r>
              <a:rPr lang="en-US" smtClean="0"/>
              <a:t>Normandy- 4 flights</a:t>
            </a:r>
          </a:p>
          <a:p>
            <a:pPr>
              <a:spcBef>
                <a:spcPct val="0"/>
              </a:spcBef>
            </a:pPr>
            <a:r>
              <a:rPr lang="en-US" smtClean="0"/>
              <a:t>The Loire River Valley- 2</a:t>
            </a:r>
          </a:p>
          <a:p>
            <a:pPr>
              <a:spcBef>
                <a:spcPct val="0"/>
              </a:spcBef>
            </a:pPr>
            <a:r>
              <a:rPr lang="en-US" smtClean="0"/>
              <a:t>Pas de Calais- 2</a:t>
            </a:r>
          </a:p>
          <a:p>
            <a:pPr>
              <a:spcBef>
                <a:spcPct val="0"/>
              </a:spcBef>
            </a:pPr>
            <a:r>
              <a:rPr lang="en-US" smtClean="0"/>
              <a:t>St Lo- 2</a:t>
            </a:r>
          </a:p>
          <a:p>
            <a:pPr>
              <a:spcBef>
                <a:spcPct val="0"/>
              </a:spcBef>
            </a:pPr>
            <a:r>
              <a:rPr lang="en-US" smtClean="0"/>
              <a:t> </a:t>
            </a:r>
          </a:p>
          <a:p>
            <a:pPr>
              <a:spcBef>
                <a:spcPct val="0"/>
              </a:spcBef>
            </a:pPr>
            <a:r>
              <a:rPr lang="en-US" smtClean="0"/>
              <a:t>These were all in support of the troops moving eastward after D day</a:t>
            </a:r>
          </a:p>
          <a:p>
            <a:pPr>
              <a:spcBef>
                <a:spcPct val="0"/>
              </a:spcBef>
            </a:pPr>
            <a:r>
              <a:rPr lang="en-US" smtClean="0"/>
              <a:t> </a:t>
            </a:r>
          </a:p>
          <a:p>
            <a:pPr>
              <a:spcBef>
                <a:spcPct val="0"/>
              </a:spcBef>
            </a:pPr>
            <a:r>
              <a:rPr lang="en-US" smtClean="0"/>
              <a:t>Toulousse- 1- Dad has no memory of why they went there</a:t>
            </a:r>
          </a:p>
          <a:p>
            <a:pPr>
              <a:spcBef>
                <a:spcPct val="0"/>
              </a:spcBef>
            </a:pPr>
            <a:r>
              <a:rPr lang="en-US" smtClean="0"/>
              <a:t> </a:t>
            </a:r>
          </a:p>
          <a:p>
            <a:pPr>
              <a:spcBef>
                <a:spcPct val="0"/>
              </a:spcBef>
            </a:pPr>
            <a:r>
              <a:rPr lang="en-US" smtClean="0"/>
              <a:t>Nijmegen (Holland)- 1- A bridge too Far- Arnhem</a:t>
            </a:r>
          </a:p>
          <a:p>
            <a:pPr>
              <a:spcBef>
                <a:spcPct val="0"/>
              </a:spcBef>
            </a:pPr>
            <a:r>
              <a:rPr lang="en-US" smtClean="0"/>
              <a:t> </a:t>
            </a:r>
          </a:p>
          <a:p>
            <a:pPr>
              <a:spcBef>
                <a:spcPct val="0"/>
              </a:spcBef>
            </a:pPr>
            <a:r>
              <a:rPr lang="en-US" smtClean="0"/>
              <a:t>Hamburg- 2</a:t>
            </a:r>
          </a:p>
          <a:p>
            <a:pPr>
              <a:spcBef>
                <a:spcPct val="0"/>
              </a:spcBef>
            </a:pPr>
            <a:r>
              <a:rPr lang="en-US" smtClean="0"/>
              <a:t>Berlin-2</a:t>
            </a:r>
          </a:p>
          <a:p>
            <a:pPr>
              <a:spcBef>
                <a:spcPct val="0"/>
              </a:spcBef>
            </a:pPr>
            <a:r>
              <a:rPr lang="en-US" smtClean="0"/>
              <a:t>Munich-2</a:t>
            </a:r>
          </a:p>
          <a:p>
            <a:pPr>
              <a:spcBef>
                <a:spcPct val="0"/>
              </a:spcBef>
            </a:pPr>
            <a:r>
              <a:rPr lang="en-US" smtClean="0"/>
              <a:t>Leipzig- 2</a:t>
            </a:r>
          </a:p>
          <a:p>
            <a:pPr>
              <a:spcBef>
                <a:spcPct val="0"/>
              </a:spcBef>
            </a:pPr>
            <a:r>
              <a:rPr lang="en-US" smtClean="0"/>
              <a:t>Merseburg- 2 (Just south of Leipzig- synthetic fuel plant there)</a:t>
            </a:r>
          </a:p>
          <a:p>
            <a:pPr>
              <a:spcBef>
                <a:spcPct val="0"/>
              </a:spcBef>
            </a:pPr>
            <a:r>
              <a:rPr lang="en-US" smtClean="0"/>
              <a:t>Bremen- 2</a:t>
            </a:r>
          </a:p>
          <a:p>
            <a:pPr>
              <a:spcBef>
                <a:spcPct val="0"/>
              </a:spcBef>
            </a:pPr>
            <a:r>
              <a:rPr lang="en-US" smtClean="0"/>
              <a:t>Ludweghaven- 1</a:t>
            </a:r>
          </a:p>
          <a:p>
            <a:pPr>
              <a:spcBef>
                <a:spcPct val="0"/>
              </a:spcBef>
            </a:pPr>
            <a:r>
              <a:rPr lang="en-US" smtClean="0"/>
              <a:t>Stuttgart- 1</a:t>
            </a:r>
          </a:p>
          <a:p>
            <a:pPr>
              <a:spcBef>
                <a:spcPct val="0"/>
              </a:spcBef>
            </a:pPr>
            <a:r>
              <a:rPr lang="en-US" smtClean="0"/>
              <a:t>Peememunde-1 (on the baltic Sea, just opposite Malmo in Sweden- bombing a missle base- Dad could see Malmo out of his window as he flew in</a:t>
            </a:r>
          </a:p>
          <a:p>
            <a:pPr>
              <a:spcBef>
                <a:spcPct val="0"/>
              </a:spcBef>
            </a:pPr>
            <a:r>
              <a:rPr lang="en-US" smtClean="0"/>
              <a:t>Kiel</a:t>
            </a:r>
          </a:p>
          <a:p>
            <a:pPr>
              <a:spcBef>
                <a:spcPct val="0"/>
              </a:spcBef>
            </a:pPr>
            <a:r>
              <a:rPr lang="en-US" smtClean="0"/>
              <a:t>Mannheim</a:t>
            </a:r>
          </a:p>
          <a:p>
            <a:pPr>
              <a:spcBef>
                <a:spcPct val="0"/>
              </a:spcBef>
            </a:pPr>
            <a:r>
              <a:rPr lang="en-US" smtClean="0"/>
              <a:t>Osnabruck (near Holland)</a:t>
            </a:r>
          </a:p>
          <a:p>
            <a:pPr>
              <a:spcBef>
                <a:spcPct val="0"/>
              </a:spcBef>
            </a:pPr>
            <a:r>
              <a:rPr lang="en-US" smtClean="0"/>
              <a:t>Munster (near Holland) 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Questions: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How old was he?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What years did he fly in the war?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Where was he based in Europe?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How long was a typical mission?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What were some major German towns he flew over / bombed?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What were some specific targets?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How many planes were together on a typical mission?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What was it like flying in the plane? (Cold, noisy, etc.)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Compare Hollywood bombing missions with the real deal.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Night missions / Day missions - differences.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How did he feel at the time dropping bombs on German targets? How have your feelings evolved since? Why?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Compare / contrast the bombing of Germany and Japan.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Was there any discussion at the time about the morality of strategic bombing between he and his crew? If so, what was it?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What does he consider the most dangerous crew position on the plane and why?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What was it like to come under flak?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Did his plane ever encounter the </a:t>
            </a:r>
            <a:r>
              <a:rPr lang="en-US" i="1" smtClean="0"/>
              <a:t>Luftwaffe</a:t>
            </a:r>
            <a:r>
              <a:rPr lang="en-US" smtClean="0"/>
              <a:t> and if so, what was that like?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What was it like to learn of other allied planes being shot down?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Did he ever fear getting shot down?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Did they ever write messages on their bombs? If so, what? 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3F6A70-953C-4409-9AB1-89C90B1B1EA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9B098-C832-4A6C-BDDB-E23E89FAA6DC}" type="datetimeFigureOut">
              <a:rPr lang="en-US"/>
              <a:pPr>
                <a:defRPr/>
              </a:pPr>
              <a:t>8/9/2011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F15F5-75CE-499B-8378-9C67EDA6E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85EB8-46FE-4F3F-AEC8-AB080196CF53}" type="datetimeFigureOut">
              <a:rPr lang="en-US"/>
              <a:pPr>
                <a:defRPr/>
              </a:pPr>
              <a:t>8/9/2011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5AB7E-0044-4D5D-B16C-50D59DC5B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BA36-D6DA-4811-830A-BCD3AEAC23FB}" type="datetimeFigureOut">
              <a:rPr lang="en-US"/>
              <a:pPr>
                <a:defRPr/>
              </a:pPr>
              <a:t>8/9/2011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E7E7E-E8C9-41BE-8864-6082878CF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D926E-919B-4F73-8FCE-1CBB8D8824C4}" type="datetimeFigureOut">
              <a:rPr lang="en-US"/>
              <a:pPr>
                <a:defRPr/>
              </a:pPr>
              <a:t>8/9/2011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32EDF-FA45-403E-A836-D4C9AF4E4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9E43F-DD0C-4072-A15B-2E046B269F8C}" type="datetimeFigureOut">
              <a:rPr lang="en-US"/>
              <a:pPr>
                <a:defRPr/>
              </a:pPr>
              <a:t>8/9/2011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4A03-2D7E-4D87-9D6A-22209CC10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B2D75-8968-4BF9-AD88-AC21581BA5F0}" type="datetimeFigureOut">
              <a:rPr lang="en-US"/>
              <a:pPr>
                <a:defRPr/>
              </a:pPr>
              <a:t>8/9/2011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37C3C-3463-4A85-B33A-5B1748854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CD941-08F6-447C-9EAA-EB24AA2A8534}" type="datetimeFigureOut">
              <a:rPr lang="en-US"/>
              <a:pPr>
                <a:defRPr/>
              </a:pPr>
              <a:t>8/9/2011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0FCFF-CD30-4DEA-B551-D07672D03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B58A7-AC2D-4BA2-8AC2-070A0CEB123D}" type="datetimeFigureOut">
              <a:rPr lang="en-US"/>
              <a:pPr>
                <a:defRPr/>
              </a:pPr>
              <a:t>8/9/2011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68D88-4F33-4668-B51D-408970179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78BD7-756C-46AA-BCFF-F92018116C2F}" type="datetimeFigureOut">
              <a:rPr lang="en-US"/>
              <a:pPr>
                <a:defRPr/>
              </a:pPr>
              <a:t>8/9/2011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73D9F-2062-462B-BA97-A6709BC97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80F66-5F3A-4688-8551-8E7F6701F14D}" type="datetimeFigureOut">
              <a:rPr lang="en-US"/>
              <a:pPr>
                <a:defRPr/>
              </a:pPr>
              <a:t>8/9/2011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8EEC9-3F29-4ADD-97AF-1039030FD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7F82F-6AE6-49AD-B843-2C0ACA01E6EB}" type="datetimeFigureOut">
              <a:rPr lang="en-US"/>
              <a:pPr>
                <a:defRPr/>
              </a:pPr>
              <a:t>8/9/2011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6703F-6A2B-4568-8C0A-B093BB886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564DB3-043F-4A5B-B3E6-D30C9C914135}" type="datetimeFigureOut">
              <a:rPr lang="en-US"/>
              <a:pPr>
                <a:defRPr/>
              </a:pPr>
              <a:t>8/9/2011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ADBC72-507C-4C74-85F6-2A7421730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01600"/>
            <a:ext cx="9144000" cy="69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3657600" y="1676400"/>
            <a:ext cx="533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343400" y="1981200"/>
            <a:ext cx="533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62400" y="3581400"/>
            <a:ext cx="533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14800" y="2438400"/>
            <a:ext cx="304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38600" y="24384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1828800" y="1066800"/>
            <a:ext cx="1524000" cy="47783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Merseburg</a:t>
            </a:r>
          </a:p>
          <a:p>
            <a:pPr algn="ctr"/>
            <a:r>
              <a:rPr lang="en-US" sz="1100">
                <a:latin typeface="Calibri" pitchFamily="34" charset="0"/>
              </a:rPr>
              <a:t>Synthetic Fuel Plant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133600" y="1524000"/>
            <a:ext cx="1905000" cy="990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505200" y="18288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657600" y="35814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52800" y="32004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95800" y="14478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9" name="TextBox 16"/>
          <p:cNvSpPr txBox="1">
            <a:spLocks noChangeArrowheads="1"/>
          </p:cNvSpPr>
          <p:nvPr/>
        </p:nvSpPr>
        <p:spPr bwMode="auto">
          <a:xfrm>
            <a:off x="4495800" y="381000"/>
            <a:ext cx="1524000" cy="47783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Peememunde</a:t>
            </a:r>
          </a:p>
          <a:p>
            <a:pPr algn="ctr"/>
            <a:r>
              <a:rPr lang="en-US" sz="1100">
                <a:latin typeface="Calibri" pitchFamily="34" charset="0"/>
              </a:rPr>
              <a:t>Missle Base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4344988" y="1066800"/>
            <a:ext cx="531812" cy="777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657600" y="12954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 flipH="1">
            <a:off x="3352800" y="1981200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 flipH="1">
            <a:off x="3733800" y="1905000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 flipH="1">
            <a:off x="2819400" y="2209800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 flipH="1">
            <a:off x="1600200" y="5181600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 flipH="1">
            <a:off x="1066800" y="3124200"/>
            <a:ext cx="304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 flipH="1">
            <a:off x="1981200" y="2743200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 flipH="1" flipV="1">
            <a:off x="1219200" y="3733800"/>
            <a:ext cx="838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 flipH="1">
            <a:off x="1524000" y="2971800"/>
            <a:ext cx="533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60" name="TextBox 29"/>
          <p:cNvSpPr txBox="1">
            <a:spLocks noChangeArrowheads="1"/>
          </p:cNvSpPr>
          <p:nvPr/>
        </p:nvSpPr>
        <p:spPr bwMode="auto">
          <a:xfrm>
            <a:off x="5867400" y="5410200"/>
            <a:ext cx="2895600" cy="646113"/>
          </a:xfrm>
          <a:prstGeom prst="rect">
            <a:avLst/>
          </a:prstGeom>
          <a:solidFill>
            <a:srgbClr val="FF00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Bob Stewart’s Bombing Locations </a:t>
            </a:r>
            <a:r>
              <a:rPr lang="en-US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(June 6 – Sept. 30 1944)</a:t>
            </a:r>
            <a:endParaRPr lang="en-US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Microsoft Office PowerPoint</Application>
  <PresentationFormat>On-screen Show (4:3)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Times New Roman</vt:lpstr>
      <vt:lpstr>Office Theme</vt:lpstr>
      <vt:lpstr>Slide 1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Jeffrey Hyer</dc:creator>
  <cp:lastModifiedBy>Owner</cp:lastModifiedBy>
  <cp:revision>1</cp:revision>
  <dcterms:created xsi:type="dcterms:W3CDTF">2009-12-03T22:51:22Z</dcterms:created>
  <dcterms:modified xsi:type="dcterms:W3CDTF">2011-08-09T21:42:03Z</dcterms:modified>
</cp:coreProperties>
</file>